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640B7F-8E07-48D7-8764-292F31F21968}" v="1" dt="2023-08-10T03:10:29.0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2640B7F-8E07-48D7-8764-292F31F21968}"/>
    <pc:docChg chg="custSel modSld">
      <pc:chgData name="Narelle Wheaton" userId="6e1b2b30-480e-4f91-806b-6735d5b9e446" providerId="ADAL" clId="{22640B7F-8E07-48D7-8764-292F31F21968}" dt="2023-08-10T03:10:29.035" v="20"/>
      <pc:docMkLst>
        <pc:docMk/>
      </pc:docMkLst>
      <pc:sldChg chg="modSp mod">
        <pc:chgData name="Narelle Wheaton" userId="6e1b2b30-480e-4f91-806b-6735d5b9e446" providerId="ADAL" clId="{22640B7F-8E07-48D7-8764-292F31F21968}" dt="2023-08-10T03:10:10.038" v="16" actId="1076"/>
        <pc:sldMkLst>
          <pc:docMk/>
          <pc:sldMk cId="4252506918" sldId="256"/>
        </pc:sldMkLst>
        <pc:spChg chg="mod">
          <ac:chgData name="Narelle Wheaton" userId="6e1b2b30-480e-4f91-806b-6735d5b9e446" providerId="ADAL" clId="{22640B7F-8E07-48D7-8764-292F31F21968}" dt="2023-08-10T03:10:10.038" v="16" actId="1076"/>
          <ac:spMkLst>
            <pc:docMk/>
            <pc:sldMk cId="4252506918" sldId="256"/>
            <ac:spMk id="3" creationId="{8D8EF53A-AAA6-45D1-9CA1-DF1E04751B20}"/>
          </ac:spMkLst>
        </pc:spChg>
      </pc:sldChg>
      <pc:sldChg chg="modSp mod">
        <pc:chgData name="Narelle Wheaton" userId="6e1b2b30-480e-4f91-806b-6735d5b9e446" providerId="ADAL" clId="{22640B7F-8E07-48D7-8764-292F31F21968}" dt="2023-08-10T03:10:16.898" v="18" actId="1076"/>
        <pc:sldMkLst>
          <pc:docMk/>
          <pc:sldMk cId="279754715" sldId="257"/>
        </pc:sldMkLst>
        <pc:spChg chg="mod">
          <ac:chgData name="Narelle Wheaton" userId="6e1b2b30-480e-4f91-806b-6735d5b9e446" providerId="ADAL" clId="{22640B7F-8E07-48D7-8764-292F31F21968}" dt="2023-08-10T03:10:16.898" v="18" actId="1076"/>
          <ac:spMkLst>
            <pc:docMk/>
            <pc:sldMk cId="279754715" sldId="257"/>
            <ac:spMk id="3" creationId="{8D8EF53A-AAA6-45D1-9CA1-DF1E04751B20}"/>
          </ac:spMkLst>
        </pc:spChg>
      </pc:sldChg>
      <pc:sldChg chg="delSp mod">
        <pc:chgData name="Narelle Wheaton" userId="6e1b2b30-480e-4f91-806b-6735d5b9e446" providerId="ADAL" clId="{22640B7F-8E07-48D7-8764-292F31F21968}" dt="2023-08-10T03:10:27.357" v="19" actId="21"/>
        <pc:sldMkLst>
          <pc:docMk/>
          <pc:sldMk cId="481603258" sldId="259"/>
        </pc:sldMkLst>
        <pc:spChg chg="del">
          <ac:chgData name="Narelle Wheaton" userId="6e1b2b30-480e-4f91-806b-6735d5b9e446" providerId="ADAL" clId="{22640B7F-8E07-48D7-8764-292F31F21968}" dt="2023-08-10T03:10:27.357" v="19" actId="21"/>
          <ac:spMkLst>
            <pc:docMk/>
            <pc:sldMk cId="481603258" sldId="259"/>
            <ac:spMk id="2" creationId="{E3CAB87E-B749-434C-A883-B9AF8B490441}"/>
          </ac:spMkLst>
        </pc:spChg>
      </pc:sldChg>
      <pc:sldChg chg="addSp modSp">
        <pc:chgData name="Narelle Wheaton" userId="6e1b2b30-480e-4f91-806b-6735d5b9e446" providerId="ADAL" clId="{22640B7F-8E07-48D7-8764-292F31F21968}" dt="2023-08-10T03:10:29.035" v="20"/>
        <pc:sldMkLst>
          <pc:docMk/>
          <pc:sldMk cId="2853067585" sldId="261"/>
        </pc:sldMkLst>
        <pc:spChg chg="add mod">
          <ac:chgData name="Narelle Wheaton" userId="6e1b2b30-480e-4f91-806b-6735d5b9e446" providerId="ADAL" clId="{22640B7F-8E07-48D7-8764-292F31F21968}" dt="2023-08-10T03:10:29.035" v="20"/>
          <ac:spMkLst>
            <pc:docMk/>
            <pc:sldMk cId="2853067585" sldId="261"/>
            <ac:spMk id="2" creationId="{0023FB82-B02C-8A81-3404-EEAA39BC9D4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38398-0F39-432D-A696-5D19CDBD37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D59BA0-DA85-4A85-856D-19F7B17B67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F13299-202C-454C-B8FC-A6BF81657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B20B3-05A3-4FC0-8246-EC992A730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00A24C-19EB-49EA-9652-8B8D607AB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EF461-FB03-42EA-8B67-254B43F33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C5ED0-0245-406A-B80E-E19D668967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1100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FC176-E4C5-4D18-A779-B9C609A3E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A9B2C6-6341-4157-A7E3-4F8C14DE00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88CEA-C53E-4B6F-9A5B-2A6B65391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B20B3-05A3-4FC0-8246-EC992A730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CAE647-1112-4411-BF3B-EC0F9ED86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C35B6-2BFA-45CA-9878-12D0A718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C5ED0-0245-406A-B80E-E19D668967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0093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8A562F-93EF-42F2-BA0B-DDA19FF1B4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28E614-0EF1-4F07-97FD-4C87EE5661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C7134E-3E3B-480D-9503-1A3758541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B20B3-05A3-4FC0-8246-EC992A730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A8EC6E-4428-4DA8-8D25-5E3C0B769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CA5A22-5051-4AFE-A1F7-899D50FC2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C5ED0-0245-406A-B80E-E19D668967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8316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A4584-81F2-443B-9390-A06AE525F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8AEC8-107F-4B17-8430-5EF688A75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4794F-AC9E-4A6B-899D-6D1676C39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B20B3-05A3-4FC0-8246-EC992A730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9DDE36-B145-448A-890D-5D6863A84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845125-0E6C-410A-81DD-B67A3515C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C5ED0-0245-406A-B80E-E19D668967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2518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0B13C-59C4-4EBA-98F6-F7328C8ED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3AF75C-C85D-4FD5-87F1-15D8E0CA44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0449F4-95B8-4D42-A80B-91FD5FF02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B20B3-05A3-4FC0-8246-EC992A730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80DDD4-4834-4F3E-A606-A897FA79C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144FA9-1CBE-4813-A3C7-689783DED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C5ED0-0245-406A-B80E-E19D668967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8349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2146E-8F18-4D5C-9999-871903333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6FD4D-2C1E-456C-ACF2-DD67A0E755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CDEE7C-623F-4D03-AB4B-7994A21638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894852-6902-4F9F-869E-DF6222373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B20B3-05A3-4FC0-8246-EC992A730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DD7866-F964-48E7-98A8-ABB9E8311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BB92BF-5746-40E8-A0BF-8A89721D9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C5ED0-0245-406A-B80E-E19D668967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1838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27CE6-9C6D-4598-92BB-15900972A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B2488D-1207-4A5C-9FD1-A3DDFF6D8A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979B20-A145-47C8-AE4B-109E2C1CB1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2168AD-BDA1-40CB-B3B6-339C60CED4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9BAE59-6144-4506-AA57-EE5A68F54A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2BAEE6-8FB6-4507-AE2C-7F4B6DCE5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B20B3-05A3-4FC0-8246-EC992A730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A1F553-0E43-4974-8B3A-6A63B6C83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F7A16F-45C7-45F0-A99D-49966C273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C5ED0-0245-406A-B80E-E19D668967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9569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0936D-CCA3-4B4E-A55A-55CC899CC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EEBE55-E17D-42FC-8C15-C06C0F05E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B20B3-05A3-4FC0-8246-EC992A730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97FB50-41A5-4A8A-AA6C-DC6529F21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4F19F5-A6F6-4583-99B0-CBB33D522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C5ED0-0245-406A-B80E-E19D668967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1374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58E202-7DE9-4004-8F46-04120BC4C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B20B3-05A3-4FC0-8246-EC992A730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B2C520-2141-477C-992F-F81C911EF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93D489-F3EC-40A4-9065-F57A32888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C5ED0-0245-406A-B80E-E19D668967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6313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4336B-8D65-49E3-865A-4A77FA2F0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DC8454-B4DB-4ABF-848E-0D059E6F84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8A3973-82F2-4DC4-9E87-89411357BC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C03744-CCC6-4044-A7D9-906E8CC6D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B20B3-05A3-4FC0-8246-EC992A730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6AC4D4-1E71-43BF-AFAD-214138E04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D81F4F-B562-409D-A59C-1C8DEF769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C5ED0-0245-406A-B80E-E19D668967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7734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10D6F-B210-4B38-8C78-42580D2D1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7D0BB8-3B07-4B47-BB44-AEDA6E7646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544EE1-87B0-4D30-B5F5-14B985FC1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02EAA1-FFBD-42F3-AED3-CBD7D1AB8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B20B3-05A3-4FC0-8246-EC992A730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9721D4-81B0-4382-B210-ED057C3FE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BA4F87-E069-4BF7-BDFC-0A49AC8AB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C5ED0-0245-406A-B80E-E19D668967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2845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BC29A02-9BCA-4BAE-962E-8F560A690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3D7435-B088-4862-B5B6-AABBE68EAD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077B9C-B0AE-4103-B7DA-A135370CC6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4B20B3-05A3-4FC0-8246-EC992A7308F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D0549-040F-4812-9402-F2DB59B400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6B33D6-34C3-4111-8C6F-57E4B0C106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C5ED0-0245-406A-B80E-E19D668967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5658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D8EF53A-AAA6-45D1-9CA1-DF1E04751B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61712"/>
            <a:ext cx="9144000" cy="2534575"/>
          </a:xfrm>
        </p:spPr>
        <p:txBody>
          <a:bodyPr>
            <a:normAutofit lnSpcReduction="10000"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One golden dawning one glorious morning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When earth's dark shadows flee away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Our voices blending in song unending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brightest realms of fadeless day</a:t>
            </a:r>
          </a:p>
        </p:txBody>
      </p:sp>
    </p:spTree>
    <p:extLst>
      <p:ext uri="{BB962C8B-B14F-4D97-AF65-F5344CB8AC3E}">
        <p14:creationId xmlns:p14="http://schemas.microsoft.com/office/powerpoint/2010/main" val="4252506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D8EF53A-AAA6-45D1-9CA1-DF1E04751B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5885"/>
            <a:ext cx="9144000" cy="3026229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There'll be no sorrow in God's tomorrow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There'll be no sadness doubt or fears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There'll be no sorrow in God's tomorrow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He will wipe away all tears</a:t>
            </a:r>
          </a:p>
        </p:txBody>
      </p:sp>
    </p:spTree>
    <p:extLst>
      <p:ext uri="{BB962C8B-B14F-4D97-AF65-F5344CB8AC3E}">
        <p14:creationId xmlns:p14="http://schemas.microsoft.com/office/powerpoint/2010/main" val="279754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D8EF53A-AAA6-45D1-9CA1-DF1E04751B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71600"/>
            <a:ext cx="9144000" cy="38862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No sad repining love's sun is shining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Where Jesus dwells O wondrous place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Our praises voicing in glad rejoicing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Him who saved us by His grace</a:t>
            </a:r>
          </a:p>
        </p:txBody>
      </p:sp>
    </p:spTree>
    <p:extLst>
      <p:ext uri="{BB962C8B-B14F-4D97-AF65-F5344CB8AC3E}">
        <p14:creationId xmlns:p14="http://schemas.microsoft.com/office/powerpoint/2010/main" val="3170852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D8EF53A-AAA6-45D1-9CA1-DF1E04751B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71600"/>
            <a:ext cx="9144000" cy="38862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There'll be no sorrow in God's tomorrow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There'll be no sadness doubt or fears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There'll be no sorrow in God's tomorrow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He will wipe away all tears</a:t>
            </a:r>
          </a:p>
        </p:txBody>
      </p:sp>
    </p:spTree>
    <p:extLst>
      <p:ext uri="{BB962C8B-B14F-4D97-AF65-F5344CB8AC3E}">
        <p14:creationId xmlns:p14="http://schemas.microsoft.com/office/powerpoint/2010/main" val="549760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D8EF53A-AAA6-45D1-9CA1-DF1E04751B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71600"/>
            <a:ext cx="9144000" cy="38862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With Christ forever No sin can sever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 fellowship as blest so sweet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We'll sing in Glory salvation's story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Before His throne we'll stand complete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81603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D8EF53A-AAA6-45D1-9CA1-DF1E04751B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71600"/>
            <a:ext cx="9144000" cy="38862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There'll be no sorrow in God's tomorrow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There'll be no sadness doubt or fears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There'll be no sorrow in God's tomorrow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He will wipe away all tears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023FB82-B02C-8A81-3404-EEAA39BC9D46}"/>
              </a:ext>
            </a:extLst>
          </p:cNvPr>
          <p:cNvSpPr/>
          <p:nvPr/>
        </p:nvSpPr>
        <p:spPr>
          <a:xfrm>
            <a:off x="313677" y="5786851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Song # 2641043</a:t>
            </a: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Sidney Edward Cox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AU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8530675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2022-02-24T08:06:03Z</dcterms:created>
  <dcterms:modified xsi:type="dcterms:W3CDTF">2023-08-10T03:10:30Z</dcterms:modified>
</cp:coreProperties>
</file>